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381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C768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37F67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537F67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8728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Wavy pink and orange architecture against a blue sky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Low-angle view of the corner of a modern building under a clear blue sky"/>
          <p:cNvSpPr/>
          <p:nvPr>
            <p:ph type="pic" sz="quarter" idx="22"/>
          </p:nvPr>
        </p:nvSpPr>
        <p:spPr>
          <a:xfrm>
            <a:off x="146177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Low-angle view of a stone bridge under a partly cloudy sky"/>
          <p:cNvSpPr/>
          <p:nvPr>
            <p:ph type="pic" sz="quarter" idx="23"/>
          </p:nvPr>
        </p:nvSpPr>
        <p:spPr>
          <a:xfrm>
            <a:off x="61386" y="3632200"/>
            <a:ext cx="9690101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w-angle view of a modern, metal building"/>
          <p:cNvSpPr/>
          <p:nvPr>
            <p:ph type="pic" idx="21"/>
          </p:nvPr>
        </p:nvSpPr>
        <p:spPr>
          <a:xfrm>
            <a:off x="-38100" y="-1295400"/>
            <a:ext cx="24447500" cy="162955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3558500" y="12483845"/>
            <a:ext cx="361188" cy="40411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ometric grey stone architecture"/>
          <p:cNvSpPr/>
          <p:nvPr>
            <p:ph type="pic" idx="21"/>
          </p:nvPr>
        </p:nvSpPr>
        <p:spPr>
          <a:xfrm>
            <a:off x="0" y="-4381500"/>
            <a:ext cx="24384001" cy="1828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eometric grey stone architecture"/>
          <p:cNvSpPr/>
          <p:nvPr>
            <p:ph type="pic" idx="21"/>
          </p:nvPr>
        </p:nvSpPr>
        <p:spPr>
          <a:xfrm>
            <a:off x="5707496" y="-660400"/>
            <a:ext cx="20053301" cy="150420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Angular stone architecture in light and shadow"/>
          <p:cNvSpPr/>
          <p:nvPr>
            <p:ph type="pic" idx="22"/>
          </p:nvPr>
        </p:nvSpPr>
        <p:spPr>
          <a:xfrm>
            <a:off x="12382500" y="0"/>
            <a:ext cx="2194560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23558500" y="12483845"/>
            <a:ext cx="361188" cy="40411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B60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500" y="12458699"/>
            <a:ext cx="388620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nZAsGjaYAAJu1K.jpeg" descr="GnZAsGjaYAAJu1K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-1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nZID3kWcAABzSG.jpeg" descr="GnZID3kWcAABzS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600" y="355600"/>
            <a:ext cx="13004800" cy="1300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nY7SH7XYAAEEFU.jpeg" descr="GnY7SH7XYAAEEFU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-1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0180.JPG" descr="IMG_01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0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nY-4ZubcAAp8lN.jpeg" descr="GnY-4ZubcAAp8l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496" y="-22336"/>
            <a:ext cx="20641008" cy="13760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ndOgvbbEAA2ozs.jpeg" descr="GndOgvbbEAA2oz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0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0183.PNG" descr="IMG_01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9611" y="15611"/>
            <a:ext cx="13684778" cy="13684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nHr4QnXAAAk9mv.jpeg" descr="GnHr4QnXAAAk9mv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2222" y="7241519"/>
            <a:ext cx="6121861" cy="6121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nHr420XEAAga3-.jpeg" descr="GnHr420XEAAga3-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64113" y="7241519"/>
            <a:ext cx="6121860" cy="6121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nHr558WIAASShy.jpeg" descr="GnHr558WIAASShy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4113" y="596576"/>
            <a:ext cx="6121860" cy="6121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nHriViXAAA0Nyy.jpeg" descr="GnHriViXAAA0Nyy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42222" y="596576"/>
            <a:ext cx="6121861" cy="6121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nClnkmagAEmEoe.jpeg" descr="GnClnkmagAEmEo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959" y="1485279"/>
            <a:ext cx="10745443" cy="10745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nClnktagAEqukJ.jpeg" descr="GnClnktagAEqukJ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80695" y="1485279"/>
            <a:ext cx="10745443" cy="10745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am-altman-cricket-india.jpeg" descr="sam-altman-cricket-indi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0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nNw7iRa8AA3mqu.jpeg" descr="GnNw7iRa8AA3mqu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4297" y="355600"/>
            <a:ext cx="13004801" cy="1300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VM402 Global Animation…"/>
          <p:cNvSpPr txBox="1"/>
          <p:nvPr>
            <p:ph type="body" idx="21"/>
          </p:nvPr>
        </p:nvSpPr>
        <p:spPr>
          <a:xfrm>
            <a:off x="1435960" y="10739878"/>
            <a:ext cx="5942955" cy="1760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VM402 Global Animation</a:t>
            </a:r>
          </a:p>
          <a:p>
            <a:pPr/>
            <a:r>
              <a:t>4 April 2025</a:t>
            </a:r>
          </a:p>
        </p:txBody>
      </p:sp>
      <p:sp>
        <p:nvSpPr>
          <p:cNvPr id="174" name="Everything, Everywhere, All At Once"/>
          <p:cNvSpPr txBox="1"/>
          <p:nvPr>
            <p:ph type="subTitle" sz="quarter" idx="1"/>
          </p:nvPr>
        </p:nvSpPr>
        <p:spPr>
          <a:xfrm>
            <a:off x="2192551" y="6269779"/>
            <a:ext cx="8752021" cy="2006601"/>
          </a:xfrm>
          <a:prstGeom prst="rect">
            <a:avLst/>
          </a:prstGeom>
        </p:spPr>
        <p:txBody>
          <a:bodyPr/>
          <a:lstStyle/>
          <a:p>
            <a:pPr/>
            <a:r>
              <a:t>Everything, Everywhere, All At Once</a:t>
            </a:r>
          </a:p>
        </p:txBody>
      </p:sp>
      <p:sp>
        <p:nvSpPr>
          <p:cNvPr id="175" name="Ghiblimania"/>
          <p:cNvSpPr txBox="1"/>
          <p:nvPr>
            <p:ph type="ctrTitle"/>
          </p:nvPr>
        </p:nvSpPr>
        <p:spPr>
          <a:xfrm>
            <a:off x="2102914" y="3872609"/>
            <a:ext cx="12497073" cy="2146420"/>
          </a:xfrm>
          <a:prstGeom prst="rect">
            <a:avLst/>
          </a:prstGeom>
        </p:spPr>
        <p:txBody>
          <a:bodyPr/>
          <a:lstStyle/>
          <a:p>
            <a:pPr/>
            <a:r>
              <a:t>Ghiblimania</a:t>
            </a:r>
          </a:p>
        </p:txBody>
      </p:sp>
      <p:pic>
        <p:nvPicPr>
          <p:cNvPr id="176" name="GnVrOHla0AAKwW_.jpeg" descr="GnVrOHla0AAKwW_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19012" y="848045"/>
            <a:ext cx="8013274" cy="12019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nY8V1EbAAALwpe.jpeg" descr="GnY8V1EbAAALwp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9632" y="9754"/>
            <a:ext cx="20544736" cy="13696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nZBu5KbIAASlaM.jpeg" descr="GnZBu5KbIAASla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3019" y="-60981"/>
            <a:ext cx="13837962" cy="13837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nZC_lzWEAAYy7-.jpeg" descr="GnZC_lzWEAAYy7-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137" y="2592099"/>
            <a:ext cx="12797704" cy="853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nZcl7xXkAECFjl.jpeg" descr="GnZcl7xXkAECFj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89201" y="439566"/>
            <a:ext cx="8557912" cy="1283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ndo4SDW4AEp2IU.jpeg" descr="Gndo4SDW4AEp2IU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9709" y="-23528"/>
            <a:ext cx="20644582" cy="13763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nY3qaGXEAkm_t5.jpeg" descr="GnY3qaGXEAkm_t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316" y="878916"/>
            <a:ext cx="7126976" cy="7126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nY79DLbEAAwUAA.jpeg" descr="GnY79DLbEAAwUAA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75145" y="748170"/>
            <a:ext cx="8146439" cy="1221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nY4mMTWYAAw2iy.jpeg" descr="GnY4mMTWYAAw2iy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47419" y="3839922"/>
            <a:ext cx="6036155" cy="6036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31750"/>
            <a:ext cx="15316200" cy="136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nY9el3WQAA2l6o.jpeg" descr="GnY9el3WQAA2l6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9330" y="-3780"/>
            <a:ext cx="20585340" cy="13723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nZM6VKWkAAqKeN.jpeg" descr="GnZM6VKWkAAqKe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3404" y="5107"/>
            <a:ext cx="9137191" cy="13705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nZEkjTWwAAKKLP.jpeg" descr="GnZEkjTWwAAKKL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1411" y="-87884"/>
            <a:ext cx="9261179" cy="13891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nY4EXRXUAAkY_w.jpeg" descr="GnY4EXRXUAAkY_w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160" y="-18540"/>
            <a:ext cx="20637680" cy="13753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nY7dSXWMAAeFcW.png" descr="GnY7dSXWMAAeFc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0240" y="-43320"/>
            <a:ext cx="18403520" cy="13802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nZQWptWgAA6lBz.jpeg" descr="GnZQWptWgAA6lBz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592" y="57592"/>
            <a:ext cx="13600816" cy="13600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nY7LOkWkAAfl6b.jpeg" descr="GnY7LOkWkAAfl6b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77" y="13585"/>
            <a:ext cx="20533246" cy="13688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34A0BB3C-6639-4FAC-8414-CCBF8F191FF7.PNG" descr="34A0BB3C-6639-4FAC-8414-CCBF8F191FF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6531" y="1852531"/>
            <a:ext cx="10010938" cy="10010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nY6GEOWgAA1sAN.jpeg" descr="GnY6GEOWgAA1sA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3601" y="8842"/>
            <a:ext cx="9076798" cy="13698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487172412_642431001876111_1371607548238870309_n.jpg" descr="487172412_642431001876111_1371607548238870309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3999" y="0"/>
            <a:ext cx="921600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487924667_10114657685407749_3770694892617828348_n.jpg" descr="487924667_10114657685407749_3770694892617828348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6298" y="702770"/>
            <a:ext cx="20991404" cy="11795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nY3U7CXQAAqAMe.jpeg" descr="GnY3U7CXQAAqAM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651" y="2434"/>
            <a:ext cx="20566698" cy="13711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nY62DFaIAAkq6D.jpeg" descr="GnY62DFaIAAkq6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0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m5-8lYbYAAIdUs.jpeg" descr="Gm5-8lYbYAAIdU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0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4B6079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000000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